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BD8AA8-C310-4ACA-8687-F1416420C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1B2744-6BCA-4E0B-B235-2A0558351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5D3848-E828-4B1B-803C-97ACA46B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6FD1BB4-B76E-44E8-BC16-292BDEE3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517DBA-E906-41C0-871F-D0F3DE5A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1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3C82B9-C223-4BDA-B697-04176A7D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CF46CE4-D97F-4D1D-BCDC-F8643ED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B673104-E794-49B7-81FB-02E3F44D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B27A9B-9540-4D26-86C2-C58D4059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62172C3-C8C4-4365-85BD-19AB30CB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7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BA88A1A-00DF-44EF-8426-3F1C922E6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F91B3D2-5A7A-46AA-B7E6-DB4883471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5972E0C-9A01-4304-AED4-B39A0E1C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7EB67B4-2CE3-448B-863A-974C3BB8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83B898-8B9C-439A-98F4-E764B9C1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59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B9557E-D753-4070-86C6-4B8208F3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528B30-E272-485D-9202-4A711878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57C80D0-3F86-448B-9E37-EA872F49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93434B-3A13-457D-9F4F-75A50D52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017FD0-A069-4AB1-88D1-E3921610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14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1A19B2-CB47-414C-9D37-8EA0FB18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0793B14-C1A5-4E0A-9CD3-ACC477A2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0D7EEF4-39B0-4D0D-9DA4-3558EB75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4DF719-5418-453D-A805-700C720D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6E8E93-7E9F-42E4-87DA-0A3AE995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8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E68557-A830-4874-901B-07BFC0E2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9DA59D9-FDE8-4D2B-9BC9-1A24F5C53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819EE2C-1D55-43D8-A5B6-4C32BD1E7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6552C17-3356-4E1F-87F0-1FAFB996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303F23D-C95D-4D8B-93E6-DF65A4E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C73401D-E829-4CC8-9514-C68D6F07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49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36D2CF-6EA7-4ED9-A845-CE6877D9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C956C6A-8629-439A-AE32-08CF82A85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6E88E97-A791-4F8B-AF6F-E50D68696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9A75EF9-1309-4341-BA5A-5E583D9EA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A10E039-468B-4B82-8E4D-63283DEE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B1EA45-2690-4A8B-84A5-40DCA27A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2F29051-C5B0-4BCF-A6BA-5C6FBB95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1A8BBEA-015E-403A-827D-AB248E08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69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CFDE2E-78F1-4749-8F20-CC2466F7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7355674-E392-46C6-AFD7-80D0CAB1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25200F7-2F7A-4E07-B064-BE9DDEE6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6431DE0-51AC-4698-9FBC-336D2109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1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B3D9B61-1D62-460F-886B-F516396A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EBA8D9D-FAE9-4DDF-BCE3-0213799D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EA85ED7-B09D-4852-8C63-44D92C7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5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6B2E14-E908-450A-AC4A-D027361A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FAC847-6C64-4290-B54D-2EB424FB1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A78A989-7BF1-4B13-98B6-600430562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8C7AC17-8E04-4D2D-B480-7D97AA30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EDD8824-68E8-4530-9595-C7D56377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A9D183-8BB4-4230-B13B-B4B306FB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74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C43F8F-B388-4B22-9806-E439AB1D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2BDB717-87CD-4EFA-987A-343291B5B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72719DB-E2FF-4E02-B747-7C0B7ABE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4745A1A-B35B-444A-ABFE-F64F04E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086D5BF-2BDB-4F20-A29F-ACCBA56F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01C3C9F-A053-4606-BC17-750EFC2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198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1B0FF98-D072-4C39-BD7F-693A07C9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E418A-D64D-4525-8FCE-F1FAD17F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B70A7F8-6F4B-4745-A7EB-17B0DBB9B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86D-AA75-4FF1-B100-D8DF92E20EDF}" type="datetimeFigureOut">
              <a:rPr lang="th-TH" smtClean="0"/>
              <a:t>30/04/65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5147EED-D53C-47C0-BC31-C8741FBF9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50DD05-3928-4F45-B6CC-E255AD7AA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77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DB93AE-F8AA-46FF-BB5E-58D521581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0D27013-B1FF-4167-B5DD-7FB70C3FB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16DD173B-E013-62BC-6E84-82C70EF18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7189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</cp:revision>
  <dcterms:created xsi:type="dcterms:W3CDTF">2022-04-28T09:08:02Z</dcterms:created>
  <dcterms:modified xsi:type="dcterms:W3CDTF">2022-04-30T04:33:26Z</dcterms:modified>
</cp:coreProperties>
</file>