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B44E7E-E5E9-1506-A968-B6E47E72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C9085F1-84D9-EED0-CF8C-626C81BA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3CDE4F4-1FC8-E155-15DD-A6D936E2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172F89D-E624-8F97-0CA3-1C66C562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B5083A-00D8-DF70-8D6A-826AA62E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1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C1260C-5BE9-DA1A-7A08-96D615AD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241FC3-6485-058A-D95C-AF10872A5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6045E2-7AE8-9385-F9C5-C8C55958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E05145-5681-516F-62E5-E1FC5688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EB5BDCA-A7E6-87C5-5F19-210CDAA4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57BD85F-62DA-3A6A-2B7A-49A083E67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0999AF4-2122-5538-4D68-8A092F973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4E4E89-CA12-6457-1B3D-B84163DF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05D9E2-1C15-5CA9-069C-C4CB9151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59F3CD-5FFE-FDA7-E9AF-0B57823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5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344F6F-3C86-C8F1-9D8E-B57C8215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48923E-F918-1F9D-7C9B-E93C1D5A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9017BF-F92F-5D02-02D2-855F4A15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C68A08-79AD-120D-C38A-FEBE32BC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DA34E2-F1B8-3C2F-FB01-799D6F37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6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2DE117-ED91-4A19-5524-40749B7E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3D067B-9D3E-CA3B-D9AE-CA175DD8B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63BD06-3A1D-4E10-E353-00A7520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A836EE-DABA-5E57-F092-FC29649B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26661A-023F-B3B2-CA30-A714C35A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42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171061-AA8A-7DCF-519F-5D4CC577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7C8A9F-6C96-7BA2-4B1D-065FE9E7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B72723D-0480-6F38-08C0-F3B6D3EC0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49B1B4B-0865-8D92-780C-1101A92E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6FBA20-A3F2-785C-87CC-42197B31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EB5B84-9258-A6D8-A61E-8BF29EC6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4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64D8E0-A559-2A9C-3F9E-88E2AB53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DDCFB0-880F-1F92-C396-40A88FF4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837D756-DBC8-3340-821C-E24C66746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47E4354-9AE5-E2D9-557F-B21E0D8AF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397AEEA-CE8A-645B-7B71-1B5ABABA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F6951A5-9D9B-01C8-E84F-24E33839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29D50AF-D455-8487-19CE-B93A80D6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C780D45-7867-FDF9-8848-75F1E42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5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FA52A4-A108-4757-9615-DD1E5BDA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28D8C65-81B9-D41A-3DA2-102931C6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B45FB00-CB6E-2447-45F5-EC60A0FF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0ACB581-86EA-8B12-D279-F4295B88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0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C67DD63-F568-B06A-5C85-33568BFE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F345F27-36C3-7F13-199A-25A20CD8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D398E53-9501-D145-17FF-6C9CDB0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66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7790FE-02FA-B492-0B43-9D915E1C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62C390-C02E-9E10-E977-473930578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620DF64-70B2-5117-455F-7129280E5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BD3473A-FD1E-FE42-8172-7A91D63E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4478FC4-638A-7CB2-93A6-29914C27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70F302C-85B6-C273-7858-44126D06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1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6F40C-8716-E0D2-9557-C05B75C4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D2CCA16-C390-CF42-4AB3-F87D86E95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391DF24-4A12-CE3E-6E94-8DD999FA0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889B016-606E-8DAE-B1C6-1686F64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1D435C7-5620-EB82-C33A-C64B94C1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B5A737-BAA3-12F3-6116-EAABFD18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69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6B3F948-41E9-6DA7-0BB8-7C984765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F5ED206-875F-9CBB-EC2A-EFB7CA79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1E488C-5033-8B71-FA68-75863DA39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35835-62F2-4B4E-8363-10644D347699}" type="datetimeFigureOut">
              <a:rPr lang="th-TH" smtClean="0"/>
              <a:t>15/05/68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ED8603-400E-6706-8C81-6F8754E86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0BF4745-6252-65C3-308F-B14ED5065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ED19C-D684-6346-8FBC-3D92B82165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14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906EA8-84E7-9298-1A64-00BD5821F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งานวิจัยเรื่อง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9B7E888-83CD-8ADF-B126-E2D0BC8E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503" y="5016845"/>
            <a:ext cx="9144000" cy="78461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</a:t>
            </a:r>
          </a:p>
        </p:txBody>
      </p:sp>
      <p:pic>
        <p:nvPicPr>
          <p:cNvPr id="5" name="รูปภาพ 4" descr="รูปภาพประกอบด้วย ข้อความ, ภาพหน้าจอ, ตัวอักษ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E9FAF8C-0E8C-0ECB-5E47-B24B75E1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7670" cy="1841157"/>
          </a:xfrm>
          <a:prstGeom prst="rect">
            <a:avLst/>
          </a:prstGeom>
        </p:spPr>
      </p:pic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id="{0F527ECF-40C9-E46B-453B-4810B8226D81}"/>
              </a:ext>
            </a:extLst>
          </p:cNvPr>
          <p:cNvSpPr txBox="1">
            <a:spLocks/>
          </p:cNvSpPr>
          <p:nvPr/>
        </p:nvSpPr>
        <p:spPr>
          <a:xfrm>
            <a:off x="1437503" y="3847716"/>
            <a:ext cx="9144000" cy="78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สกุล นักวิจัย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635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696E26-298E-6F02-AD2A-5D811DF9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E210B52-1B59-456F-8216-4360AB4B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70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12FB8-4044-F83C-B111-CE3B1911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5F83AD1-CEEA-CD5C-4EA7-5A539E3AD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8495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Macintosh PowerPoint</Application>
  <PresentationFormat>แบบจอกว้าง</PresentationFormat>
  <Paragraphs>3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TH SarabunPSK</vt:lpstr>
      <vt:lpstr>ธีมของ Office</vt:lpstr>
      <vt:lpstr>งานวิจัยเรื่อง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จารุกิตติ์ สายสิงห์</dc:creator>
  <cp:lastModifiedBy>จารุกิตติ์ สายสิงห์</cp:lastModifiedBy>
  <cp:revision>1</cp:revision>
  <dcterms:created xsi:type="dcterms:W3CDTF">2025-05-15T07:56:40Z</dcterms:created>
  <dcterms:modified xsi:type="dcterms:W3CDTF">2025-05-15T08:06:34Z</dcterms:modified>
</cp:coreProperties>
</file>