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B44E7E-E5E9-1506-A968-B6E47E72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C9085F1-84D9-EED0-CF8C-626C81BAD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3CDE4F4-1FC8-E155-15DD-A6D936E2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172F89D-E624-8F97-0CA3-1C66C562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5B5083A-00D8-DF70-8D6A-826AA62E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214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C1260C-5BE9-DA1A-7A08-96D615AD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8241FC3-6485-058A-D95C-AF10872A5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56045E2-7AE8-9385-F9C5-C8C55958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5E05145-5681-516F-62E5-E1FC5688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EB5BDCA-A7E6-87C5-5F19-210CDAA4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5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157BD85F-62DA-3A6A-2B7A-49A083E67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0999AF4-2122-5538-4D68-8A092F973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E4E4E89-CA12-6457-1B3D-B84163DF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905D9E2-1C15-5CA9-069C-C4CB9151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A59F3CD-5FFE-FDA7-E9AF-0B578236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55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6344F6F-3C86-C8F1-9D8E-B57C8215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048923E-F918-1F9D-7C9B-E93C1D5A2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59017BF-F92F-5D02-02D2-855F4A15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FC68A08-79AD-120D-C38A-FEBE32BC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7DA34E2-F1B8-3C2F-FB01-799D6F37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367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42DE117-ED91-4A19-5524-40749B7E0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83D067B-9D3E-CA3B-D9AE-CA175DD8B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563BD06-3A1D-4E10-E353-00A7520A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BA836EE-DABA-5E57-F092-FC29649B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C26661A-023F-B3B2-CA30-A714C35A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742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171061-AA8A-7DCF-519F-5D4CC577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07C8A9F-6C96-7BA2-4B1D-065FE9E70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B72723D-0480-6F38-08C0-F3B6D3EC0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49B1B4B-0865-8D92-780C-1101A92E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26FBA20-A3F2-785C-87CC-42197B31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2EB5B84-9258-A6D8-A61E-8BF29EC6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347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64D8E0-A559-2A9C-3F9E-88E2AB53E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5DDCFB0-880F-1F92-C396-40A88FF48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837D756-DBC8-3340-821C-E24C66746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47E4354-9AE5-E2D9-557F-B21E0D8AF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397AEEA-CE8A-645B-7B71-1B5ABABA9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DF6951A5-9D9B-01C8-E84F-24E33839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229D50AF-D455-8487-19CE-B93A80D6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BC780D45-7867-FDF9-8848-75F1E42C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457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FA52A4-A108-4757-9615-DD1E5BDA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28D8C65-81B9-D41A-3DA2-102931C6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B45FB00-CB6E-2447-45F5-EC60A0FF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20ACB581-86EA-8B12-D279-F4295B88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209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EC67DD63-F568-B06A-5C85-33568BFE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AF345F27-36C3-7F13-199A-25A20CD8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D398E53-9501-D145-17FF-6C9CDB0C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366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97790FE-02FA-B492-0B43-9D915E1C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862C390-C02E-9E10-E977-473930578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620DF64-70B2-5117-455F-7129280E5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BD3473A-FD1E-FE42-8172-7A91D63E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4478FC4-638A-7CB2-93A6-29914C272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70F302C-85B6-C273-7858-44126D06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712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36F40C-8716-E0D2-9557-C05B75C4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4D2CCA16-C390-CF42-4AB3-F87D86E95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391DF24-4A12-CE3E-6E94-8DD999FA0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889B016-606E-8DAE-B1C6-1686F64F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1D435C7-5620-EB82-C33A-C64B94C1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8B5A737-BAA3-12F3-6116-EAABFD18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169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46B3F948-41E9-6DA7-0BB8-7C9847650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F5ED206-875F-9CBB-EC2A-EFB7CA798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1E488C-5033-8B71-FA68-75863DA39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9ED8603-400E-6706-8C81-6F8754E86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0BF4745-6252-65C3-308F-B14ED5065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514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6906EA8-84E7-9298-1A64-00BD5821F5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Name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Research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9B7E888-83CD-8ADF-B126-E2D0BC8EC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7503" y="5016845"/>
            <a:ext cx="9144000" cy="784611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Under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ชื่อเรื่องรอง 2">
            <a:extLst>
              <a:ext uri="{FF2B5EF4-FFF2-40B4-BE49-F238E27FC236}">
                <a16:creationId xmlns:a16="http://schemas.microsoft.com/office/drawing/2014/main" id="{0F527ECF-40C9-E46B-453B-4810B8226D81}"/>
              </a:ext>
            </a:extLst>
          </p:cNvPr>
          <p:cNvSpPr txBox="1">
            <a:spLocks/>
          </p:cNvSpPr>
          <p:nvPr/>
        </p:nvSpPr>
        <p:spPr>
          <a:xfrm>
            <a:off x="1437503" y="3847716"/>
            <a:ext cx="9144000" cy="784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Name – Surname Researcher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 descr="รูปภาพประกอบด้วย ข้อความ, ภาพหน้าจอ, ตัวอักษร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05444F97-E666-F5E1-99A7-DFD7BA8B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84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5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7696E26-298E-6F02-AD2A-5D811DF9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E210B52-1B59-456F-8216-4360AB4BA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6701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9C4793-C125-9785-E0E0-108AC6EBC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EA838BC-D441-FA06-D428-5AA7ED091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363469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</Words>
  <Application>Microsoft Macintosh PowerPoint</Application>
  <PresentationFormat>แบบจอกว้าง</PresentationFormat>
  <Paragraphs>3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TH SarabunPSK</vt:lpstr>
      <vt:lpstr>ธีมของ Office</vt:lpstr>
      <vt:lpstr>Name Research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จารุกิตติ์ สายสิงห์</dc:creator>
  <cp:lastModifiedBy>จารุกิตติ์ สายสิงห์</cp:lastModifiedBy>
  <cp:revision>3</cp:revision>
  <dcterms:created xsi:type="dcterms:W3CDTF">2025-05-15T07:56:40Z</dcterms:created>
  <dcterms:modified xsi:type="dcterms:W3CDTF">2025-05-15T08:53:58Z</dcterms:modified>
</cp:coreProperties>
</file>