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BBD8AA8-C310-4ACA-8687-F1416420C4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541B2744-6BCA-4E0B-B235-2A05583516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C5D3848-E828-4B1B-803C-97ACA46BF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C86D-AA75-4FF1-B100-D8DF92E20EDF}" type="datetimeFigureOut">
              <a:rPr lang="th-TH" smtClean="0"/>
              <a:t>10/05/66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6FD1BB4-B76E-44E8-BC16-292BDEE30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A517DBA-E906-41C0-871F-D0F3DE5A5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9138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23C82B9-C223-4BDA-B697-04176A7D0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9CF46CE4-D97F-4D1D-BCDC-F8643EDC19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B673104-E794-49B7-81FB-02E3F44DF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C86D-AA75-4FF1-B100-D8DF92E20EDF}" type="datetimeFigureOut">
              <a:rPr lang="th-TH" smtClean="0"/>
              <a:t>10/05/66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73B27A9B-9540-4D26-86C2-C58D4059D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62172C3-C8C4-4365-85BD-19AB30CB2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9716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FBA88A1A-00DF-44EF-8426-3F1C922E68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6F91B3D2-5A7A-46AA-B7E6-DB4883471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5972E0C-9A01-4304-AED4-B39A0E1C5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C86D-AA75-4FF1-B100-D8DF92E20EDF}" type="datetimeFigureOut">
              <a:rPr lang="th-TH" smtClean="0"/>
              <a:t>10/05/66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7EB67B4-2CE3-448B-863A-974C3BB8F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483B898-8B9C-439A-98F4-E764B9C19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77595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0B9557E-D753-4070-86C6-4B8208F35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D528B30-E272-485D-9202-4A711878E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57C80D0-3F86-448B-9E37-EA872F491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C86D-AA75-4FF1-B100-D8DF92E20EDF}" type="datetimeFigureOut">
              <a:rPr lang="th-TH" smtClean="0"/>
              <a:t>10/05/66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193434B-3A13-457D-9F4F-75A50D52B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7017FD0-A069-4AB1-88D1-E39216103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5714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B1A19B2-CB47-414C-9D37-8EA0FB182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00793B14-C1A5-4E0A-9CD3-ACC477A228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A0D7EEF4-39B0-4D0D-9DA4-3558EB75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C86D-AA75-4FF1-B100-D8DF92E20EDF}" type="datetimeFigureOut">
              <a:rPr lang="th-TH" smtClean="0"/>
              <a:t>10/05/66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C4DF719-5418-453D-A805-700C720D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526E8E93-7E9F-42E4-87DA-0A3AE9951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09891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BE68557-A830-4874-901B-07BFC0E29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9DA59D9-FDE8-4D2B-9BC9-1A24F5C532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3819EE2C-1D55-43D8-A5B6-4C32BD1E75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86552C17-3356-4E1F-87F0-1FAFB9963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C86D-AA75-4FF1-B100-D8DF92E20EDF}" type="datetimeFigureOut">
              <a:rPr lang="th-TH" smtClean="0"/>
              <a:t>10/05/66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4303F23D-C95D-4D8B-93E6-DF65A4ED9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7C73401D-E829-4CC8-9514-C68D6F075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6492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436D2CF-6EA7-4ED9-A845-CE6877D97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DC956C6A-8629-439A-AE32-08CF82A854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16E88E97-A791-4F8B-AF6F-E50D68696F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29A75EF9-1309-4341-BA5A-5E583D9EAE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DA10E039-468B-4B82-8E4D-63283DEEC6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6EB1EA45-2690-4A8B-84A5-40DCA27AB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C86D-AA75-4FF1-B100-D8DF92E20EDF}" type="datetimeFigureOut">
              <a:rPr lang="th-TH" smtClean="0"/>
              <a:t>10/05/66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22F29051-C5B0-4BCF-A6BA-5C6FBB956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F1A8BBEA-015E-403A-827D-AB248E08E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690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7CFDE2E-78F1-4749-8F20-CC2466F71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7355674-E392-46C6-AFD7-80D0CAB1D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C86D-AA75-4FF1-B100-D8DF92E20EDF}" type="datetimeFigureOut">
              <a:rPr lang="th-TH" smtClean="0"/>
              <a:t>10/05/66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B25200F7-2F7A-4E07-B064-BE9DDEE6F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36431DE0-51AC-4698-9FBC-336D21098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2174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6B3D9B61-1D62-460F-886B-F516396AD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C86D-AA75-4FF1-B100-D8DF92E20EDF}" type="datetimeFigureOut">
              <a:rPr lang="th-TH" smtClean="0"/>
              <a:t>10/05/66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DEBA8D9D-FAE9-4DDF-BCE3-0213799D7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DEA85ED7-B09D-4852-8C63-44D92C73F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8513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16B2E14-E908-450A-AC4A-D027361A9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4FAC847-6C64-4290-B54D-2EB424FB1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AA78A989-7BF1-4B13-98B6-6004305621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98C7AC17-8E04-4D2D-B480-7D97AA309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C86D-AA75-4FF1-B100-D8DF92E20EDF}" type="datetimeFigureOut">
              <a:rPr lang="th-TH" smtClean="0"/>
              <a:t>10/05/66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0EDD8824-68E8-4530-9595-C7D56377C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9FA9D183-8BB4-4230-B13B-B4B306FBC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4745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EC43F8F-B388-4B22-9806-E439AB1D5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12BDB717-87CD-4EFA-987A-343291B5B2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872719DB-E2FF-4E02-B747-7C0B7ABE8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44745A1A-B35B-444A-ABFE-F64F04E61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C86D-AA75-4FF1-B100-D8DF92E20EDF}" type="datetimeFigureOut">
              <a:rPr lang="th-TH" smtClean="0"/>
              <a:t>10/05/66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1086D5BF-2BDB-4F20-A29F-ACCBA56F1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201C3C9F-A053-4606-BC17-750EFC2F0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1988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51B0FF98-D072-4C39-BD7F-693A07C90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E88E418A-D64D-4525-8FCE-F1FAD17F8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B70A7F8-6F4B-4745-A7EB-17B0DBB9BD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DC86D-AA75-4FF1-B100-D8DF92E20EDF}" type="datetimeFigureOut">
              <a:rPr lang="th-TH" smtClean="0"/>
              <a:t>10/05/66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5147EED-D53C-47C0-BC31-C8741FBF96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150DD05-3928-4F45-B6CC-E255AD7AAA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6773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5">
            <a:extLst>
              <a:ext uri="{FF2B5EF4-FFF2-40B4-BE49-F238E27FC236}">
                <a16:creationId xmlns:a16="http://schemas.microsoft.com/office/drawing/2014/main" id="{8572FE4C-E816-AFCA-FE1D-F192C2EE95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ชื่อเรื่องรอง 6">
            <a:extLst>
              <a:ext uri="{FF2B5EF4-FFF2-40B4-BE49-F238E27FC236}">
                <a16:creationId xmlns:a16="http://schemas.microsoft.com/office/drawing/2014/main" id="{73F8190A-79AB-BA2D-B1A3-A61ACE2B06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67171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0D94977-2927-107D-8549-5DA7F5D45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CB28AFD-D26B-E9E0-0211-075BA4DB5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6711011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แบบจอกว้าง</PresentationFormat>
  <Paragraphs>0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ธีมของ Office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จารุกิตติ์ สายสิงห์</cp:lastModifiedBy>
  <cp:revision>6</cp:revision>
  <dcterms:created xsi:type="dcterms:W3CDTF">2022-04-28T09:08:02Z</dcterms:created>
  <dcterms:modified xsi:type="dcterms:W3CDTF">2023-05-10T09:16:37Z</dcterms:modified>
</cp:coreProperties>
</file>